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Lst>
  <p:sldSz cy="5143500" cx="9144000"/>
  <p:notesSz cx="6858000" cy="9144000"/>
  <p:embeddedFontLst>
    <p:embeddedFont>
      <p:font typeface="Amatic SC"/>
      <p:regular r:id="rId14"/>
      <p:bold r:id="rId15"/>
    </p:embeddedFont>
    <p:embeddedFont>
      <p:font typeface="Source Code Pr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AmaticSC-bold.fntdata"/><Relationship Id="rId14" Type="http://schemas.openxmlformats.org/officeDocument/2006/relationships/font" Target="fonts/AmaticSC-regular.fntdata"/><Relationship Id="rId17" Type="http://schemas.openxmlformats.org/officeDocument/2006/relationships/font" Target="fonts/SourceCodePro-bold.fntdata"/><Relationship Id="rId16" Type="http://schemas.openxmlformats.org/officeDocument/2006/relationships/font" Target="fonts/SourceCodePro-regular.fntdata"/><Relationship Id="rId5" Type="http://schemas.openxmlformats.org/officeDocument/2006/relationships/notesMaster" Target="notesMasters/notesMaster1.xml"/><Relationship Id="rId19" Type="http://schemas.openxmlformats.org/officeDocument/2006/relationships/font" Target="fonts/SourceCodePro-boldItalic.fntdata"/><Relationship Id="rId6" Type="http://schemas.openxmlformats.org/officeDocument/2006/relationships/slide" Target="slides/slide1.xml"/><Relationship Id="rId18" Type="http://schemas.openxmlformats.org/officeDocument/2006/relationships/font" Target="fonts/SourceCodePro-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c6f59039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c6f5903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c6f59039d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c6f59039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c6f59039d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c6f59039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59039d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59039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c6f59039d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c6f59039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59039d_0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59039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c6f59039d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c6f59039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f6e33ce086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f6e33ce086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title"/>
          </p:nvPr>
        </p:nvSpPr>
        <p:spPr>
          <a:xfrm>
            <a:off x="244300" y="1764050"/>
            <a:ext cx="4045200" cy="171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700"/>
              <a:t>Why you should learn nextjs ?</a:t>
            </a:r>
            <a:endParaRPr sz="5700"/>
          </a:p>
        </p:txBody>
      </p:sp>
      <p:pic>
        <p:nvPicPr>
          <p:cNvPr id="57" name="Google Shape;57;p13"/>
          <p:cNvPicPr preferRelativeResize="0"/>
          <p:nvPr/>
        </p:nvPicPr>
        <p:blipFill>
          <a:blip r:embed="rId3">
            <a:alphaModFix/>
          </a:blip>
          <a:stretch>
            <a:fillRect/>
          </a:stretch>
        </p:blipFill>
        <p:spPr>
          <a:xfrm>
            <a:off x="5219850" y="1325425"/>
            <a:ext cx="3323501" cy="2492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the react framework</a:t>
            </a:r>
            <a:endParaRPr/>
          </a:p>
        </p:txBody>
      </p:sp>
      <p:sp>
        <p:nvSpPr>
          <p:cNvPr id="63" name="Google Shape;63;p1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don’t need to start from scratch when you have tools designed to help you with your projects. Frameworks are software that are developed and used by developers to build applications.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CSR</a:t>
            </a:r>
            <a:endParaRPr/>
          </a:p>
          <a:p>
            <a:pPr indent="0" lvl="0" marL="0" rtl="0" algn="ctr">
              <a:spcBef>
                <a:spcPts val="0"/>
              </a:spcBef>
              <a:spcAft>
                <a:spcPts val="0"/>
              </a:spcAft>
              <a:buNone/>
            </a:pPr>
            <a:r>
              <a:rPr lang="en"/>
              <a:t>SSR</a:t>
            </a:r>
            <a:endParaRPr/>
          </a:p>
          <a:p>
            <a:pPr indent="0" lvl="0" marL="0" rtl="0" algn="ctr">
              <a:spcBef>
                <a:spcPts val="0"/>
              </a:spcBef>
              <a:spcAft>
                <a:spcPts val="0"/>
              </a:spcAft>
              <a:buNone/>
            </a:pPr>
            <a:r>
              <a:rPr lang="en"/>
              <a:t>ISR</a:t>
            </a:r>
            <a:endParaRPr/>
          </a:p>
          <a:p>
            <a:pPr indent="0" lvl="0" marL="0" rtl="0" algn="ctr">
              <a:spcBef>
                <a:spcPts val="0"/>
              </a:spcBef>
              <a:spcAft>
                <a:spcPts val="0"/>
              </a:spcAft>
              <a:buNone/>
            </a:pPr>
            <a:r>
              <a:rPr lang="en"/>
              <a:t>SSG</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Charlotte Mid Boot</a:t>
            </a:r>
            <a:endParaRPr/>
          </a:p>
        </p:txBody>
      </p:sp>
      <p:sp>
        <p:nvSpPr>
          <p:cNvPr id="74" name="Google Shape;74;p16"/>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Limited Edition - $189</a:t>
            </a:r>
            <a:endParaRPr/>
          </a:p>
        </p:txBody>
      </p:sp>
      <p:pic>
        <p:nvPicPr>
          <p:cNvPr descr="Black &amp; white shot of hands rolling up jean pant leg to expose wearer's western boots" id="75" name="Google Shape;75;p16"/>
          <p:cNvPicPr preferRelativeResize="0"/>
          <p:nvPr/>
        </p:nvPicPr>
        <p:blipFill rotWithShape="1">
          <a:blip r:embed="rId3">
            <a:alphaModFix/>
          </a:blip>
          <a:srcRect b="0" l="26728" r="14124" t="0"/>
          <a:stretch/>
        </p:blipFill>
        <p:spPr>
          <a:xfrm>
            <a:off x="4571996" y="0"/>
            <a:ext cx="4571997"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100% organic. </a:t>
            </a:r>
            <a:br>
              <a:rPr lang="en"/>
            </a:br>
            <a:r>
              <a:rPr lang="en"/>
              <a:t>Built for fun in sunny California.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descr="Young woman wearing a white tank top a shorts holding feathers in the desert" id="85" name="Google Shape;85;p18"/>
          <p:cNvPicPr preferRelativeResize="0"/>
          <p:nvPr/>
        </p:nvPicPr>
        <p:blipFill rotWithShape="1">
          <a:blip r:embed="rId3">
            <a:alphaModFix/>
          </a:blip>
          <a:srcRect b="3064" l="848" r="24105" t="33616"/>
          <a:stretch/>
        </p:blipFill>
        <p:spPr>
          <a:xfrm>
            <a:off x="0" y="0"/>
            <a:ext cx="9144002" cy="5143500"/>
          </a:xfrm>
          <a:prstGeom prst="rect">
            <a:avLst/>
          </a:prstGeom>
          <a:noFill/>
          <a:ln>
            <a:noFill/>
          </a:ln>
        </p:spPr>
      </p:pic>
      <p:sp>
        <p:nvSpPr>
          <p:cNvPr id="86" name="Google Shape;86;p18"/>
          <p:cNvSpPr txBox="1"/>
          <p:nvPr>
            <p:ph idx="1" type="body"/>
          </p:nvPr>
        </p:nvSpPr>
        <p:spPr>
          <a:xfrm>
            <a:off x="457200" y="3985500"/>
            <a:ext cx="4522800" cy="700800"/>
          </a:xfrm>
          <a:prstGeom prst="rect">
            <a:avLst/>
          </a:prstGeom>
          <a:solidFill>
            <a:schemeClr val="lt2"/>
          </a:solidFill>
        </p:spPr>
        <p:txBody>
          <a:bodyPr anchorCtr="0" anchor="ctr" bIns="91425" lIns="91425" spcFirstLastPara="1" rIns="91425" wrap="square" tIns="91425">
            <a:noAutofit/>
          </a:bodyPr>
          <a:lstStyle/>
          <a:p>
            <a:pPr indent="0" lvl="0" marL="0" rtl="0" algn="l">
              <a:spcBef>
                <a:spcPts val="0"/>
              </a:spcBef>
              <a:spcAft>
                <a:spcPts val="0"/>
              </a:spcAft>
              <a:buNone/>
            </a:pPr>
            <a:r>
              <a:rPr lang="en"/>
              <a:t>Mission Tank // Kelly Capris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title"/>
          </p:nvPr>
        </p:nvSpPr>
        <p:spPr>
          <a:xfrm>
            <a:off x="4877475" y="296900"/>
            <a:ext cx="39819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Wendy’s Picks</a:t>
            </a:r>
            <a:endParaRPr sz="3600"/>
          </a:p>
        </p:txBody>
      </p:sp>
      <p:sp>
        <p:nvSpPr>
          <p:cNvPr id="92" name="Google Shape;92;p19"/>
          <p:cNvSpPr txBox="1"/>
          <p:nvPr>
            <p:ph idx="1" type="body"/>
          </p:nvPr>
        </p:nvSpPr>
        <p:spPr>
          <a:xfrm>
            <a:off x="4877475" y="1275625"/>
            <a:ext cx="3981900" cy="10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Gibson Surf Cap</a:t>
            </a:r>
            <a:endParaRPr b="1" sz="1600"/>
          </a:p>
          <a:p>
            <a:pPr indent="0" lvl="0" marL="0" rtl="0" algn="l">
              <a:spcBef>
                <a:spcPts val="0"/>
              </a:spcBef>
              <a:spcAft>
                <a:spcPts val="0"/>
              </a:spcAft>
              <a:buNone/>
            </a:pPr>
            <a:r>
              <a:rPr lang="en" sz="1400"/>
              <a:t>Lorem ipsum dolor sit amet, consectetur adipiscing elit</a:t>
            </a:r>
            <a:endParaRPr sz="1400"/>
          </a:p>
        </p:txBody>
      </p:sp>
      <p:sp>
        <p:nvSpPr>
          <p:cNvPr id="93" name="Google Shape;93;p19"/>
          <p:cNvSpPr txBox="1"/>
          <p:nvPr>
            <p:ph idx="1" type="body"/>
          </p:nvPr>
        </p:nvSpPr>
        <p:spPr>
          <a:xfrm>
            <a:off x="4877475" y="2503527"/>
            <a:ext cx="3981900" cy="10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Rancher Vest</a:t>
            </a:r>
            <a:endParaRPr b="1" sz="1600"/>
          </a:p>
          <a:p>
            <a:pPr indent="0" lvl="0" marL="0" rtl="0" algn="l">
              <a:spcBef>
                <a:spcPts val="0"/>
              </a:spcBef>
              <a:spcAft>
                <a:spcPts val="0"/>
              </a:spcAft>
              <a:buNone/>
            </a:pPr>
            <a:r>
              <a:rPr lang="en" sz="1400"/>
              <a:t>Lorem ipsum dolor sit amet, consectetur adipiscing elit</a:t>
            </a:r>
            <a:endParaRPr sz="1400"/>
          </a:p>
        </p:txBody>
      </p:sp>
      <p:sp>
        <p:nvSpPr>
          <p:cNvPr id="94" name="Google Shape;94;p19"/>
          <p:cNvSpPr txBox="1"/>
          <p:nvPr>
            <p:ph idx="1" type="body"/>
          </p:nvPr>
        </p:nvSpPr>
        <p:spPr>
          <a:xfrm>
            <a:off x="4877475" y="3731429"/>
            <a:ext cx="3981900" cy="10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Parker High-Tops</a:t>
            </a:r>
            <a:endParaRPr b="1" sz="1600"/>
          </a:p>
          <a:p>
            <a:pPr indent="0" lvl="0" marL="0" rtl="0" algn="l">
              <a:spcBef>
                <a:spcPts val="0"/>
              </a:spcBef>
              <a:spcAft>
                <a:spcPts val="0"/>
              </a:spcAft>
              <a:buNone/>
            </a:pPr>
            <a:r>
              <a:rPr lang="en" sz="1400"/>
              <a:t>Lorem ipsum dolor sit amet, consectetur adipiscing elit</a:t>
            </a:r>
            <a:endParaRPr sz="1400"/>
          </a:p>
        </p:txBody>
      </p:sp>
      <p:pic>
        <p:nvPicPr>
          <p:cNvPr descr="Man mid-jump at skatepark in California" id="95" name="Google Shape;95;p19"/>
          <p:cNvPicPr preferRelativeResize="0"/>
          <p:nvPr/>
        </p:nvPicPr>
        <p:blipFill rotWithShape="1">
          <a:blip r:embed="rId3">
            <a:alphaModFix/>
          </a:blip>
          <a:srcRect b="0" l="0" r="41127" t="0"/>
          <a:stretch/>
        </p:blipFill>
        <p:spPr>
          <a:xfrm>
            <a:off x="0" y="0"/>
            <a:ext cx="4572001" cy="514350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pic>
        <p:nvPicPr>
          <p:cNvPr id="100" name="Google Shape;100;p20"/>
          <p:cNvPicPr preferRelativeResize="0"/>
          <p:nvPr/>
        </p:nvPicPr>
        <p:blipFill>
          <a:blip r:embed="rId3">
            <a:alphaModFix/>
          </a:blip>
          <a:stretch>
            <a:fillRect/>
          </a:stretch>
        </p:blipFill>
        <p:spPr>
          <a:xfrm>
            <a:off x="946070" y="169213"/>
            <a:ext cx="7251866" cy="4805076"/>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